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23"/>
  </p:notesMasterIdLst>
  <p:handoutMasterIdLst>
    <p:handoutMasterId r:id="rId24"/>
  </p:handoutMasterIdLst>
  <p:sldIdLst>
    <p:sldId id="257" r:id="rId2"/>
    <p:sldId id="269" r:id="rId3"/>
    <p:sldId id="280" r:id="rId4"/>
    <p:sldId id="259" r:id="rId5"/>
    <p:sldId id="260" r:id="rId6"/>
    <p:sldId id="278" r:id="rId7"/>
    <p:sldId id="267" r:id="rId8"/>
    <p:sldId id="279" r:id="rId9"/>
    <p:sldId id="272" r:id="rId10"/>
    <p:sldId id="262" r:id="rId11"/>
    <p:sldId id="273" r:id="rId12"/>
    <p:sldId id="274" r:id="rId13"/>
    <p:sldId id="275" r:id="rId14"/>
    <p:sldId id="276" r:id="rId15"/>
    <p:sldId id="263" r:id="rId16"/>
    <p:sldId id="277" r:id="rId17"/>
    <p:sldId id="264" r:id="rId18"/>
    <p:sldId id="261" r:id="rId19"/>
    <p:sldId id="268" r:id="rId20"/>
    <p:sldId id="266" r:id="rId21"/>
    <p:sldId id="265" r:id="rId22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8B24BA42-A80E-424B-8850-9007D622F4A8}">
          <p14:sldIdLst>
            <p14:sldId id="257"/>
            <p14:sldId id="269"/>
            <p14:sldId id="280"/>
            <p14:sldId id="259"/>
            <p14:sldId id="260"/>
            <p14:sldId id="278"/>
            <p14:sldId id="267"/>
            <p14:sldId id="279"/>
            <p14:sldId id="272"/>
            <p14:sldId id="262"/>
            <p14:sldId id="273"/>
            <p14:sldId id="274"/>
            <p14:sldId id="275"/>
            <p14:sldId id="276"/>
            <p14:sldId id="263"/>
            <p14:sldId id="277"/>
            <p14:sldId id="264"/>
            <p14:sldId id="261"/>
            <p14:sldId id="268"/>
            <p14:sldId id="26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74" autoAdjust="0"/>
    <p:restoredTop sz="95226" autoAdjust="0"/>
  </p:normalViewPr>
  <p:slideViewPr>
    <p:cSldViewPr snapToGrid="0">
      <p:cViewPr varScale="1">
        <p:scale>
          <a:sx n="82" d="100"/>
          <a:sy n="82" d="100"/>
        </p:scale>
        <p:origin x="874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974D46-0D7C-4804-AB45-8B5C97DC859D}" type="doc">
      <dgm:prSet loTypeId="urn:microsoft.com/office/officeart/2005/8/layout/cycle3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CH"/>
        </a:p>
      </dgm:t>
    </dgm:pt>
    <dgm:pt modelId="{C4A07EE3-A343-4569-8334-9429E84DAE8D}">
      <dgm:prSet phldrT="[Text]"/>
      <dgm:spPr>
        <a:solidFill>
          <a:srgbClr val="262626"/>
        </a:solidFill>
      </dgm:spPr>
      <dgm:t>
        <a:bodyPr/>
        <a:lstStyle/>
        <a:p>
          <a:r>
            <a:rPr lang="de-CH" dirty="0"/>
            <a:t>Tisch</a:t>
          </a:r>
        </a:p>
      </dgm:t>
    </dgm:pt>
    <dgm:pt modelId="{ABA6BC1E-3DA7-4043-A53E-8A522E143BB6}" type="parTrans" cxnId="{E8D016C6-9C7B-4A63-AA68-4AEDCE292730}">
      <dgm:prSet/>
      <dgm:spPr/>
      <dgm:t>
        <a:bodyPr/>
        <a:lstStyle/>
        <a:p>
          <a:endParaRPr lang="de-CH"/>
        </a:p>
      </dgm:t>
    </dgm:pt>
    <dgm:pt modelId="{2D312CB8-0A9A-493A-8393-1B57BA705BFC}" type="sibTrans" cxnId="{E8D016C6-9C7B-4A63-AA68-4AEDCE292730}">
      <dgm:prSet/>
      <dgm:spPr/>
      <dgm:t>
        <a:bodyPr/>
        <a:lstStyle/>
        <a:p>
          <a:endParaRPr lang="de-CH"/>
        </a:p>
      </dgm:t>
    </dgm:pt>
    <dgm:pt modelId="{80BCE248-136E-420A-ABB8-84AC58900842}">
      <dgm:prSet phldrT="[Text]"/>
      <dgm:spPr>
        <a:solidFill>
          <a:srgbClr val="262626"/>
        </a:solidFill>
      </dgm:spPr>
      <dgm:t>
        <a:bodyPr/>
        <a:lstStyle/>
        <a:p>
          <a:r>
            <a:rPr lang="de-CH" dirty="0"/>
            <a:t>Detektion</a:t>
          </a:r>
        </a:p>
      </dgm:t>
    </dgm:pt>
    <dgm:pt modelId="{E211ABA3-4BE7-47D2-B8F2-AF2623500DDE}" type="parTrans" cxnId="{131CE144-2EC9-4141-AFED-5728725A83DF}">
      <dgm:prSet/>
      <dgm:spPr/>
      <dgm:t>
        <a:bodyPr/>
        <a:lstStyle/>
        <a:p>
          <a:endParaRPr lang="de-CH"/>
        </a:p>
      </dgm:t>
    </dgm:pt>
    <dgm:pt modelId="{3E8F2587-037D-4211-AA17-355872B52B01}" type="sibTrans" cxnId="{131CE144-2EC9-4141-AFED-5728725A83DF}">
      <dgm:prSet/>
      <dgm:spPr/>
      <dgm:t>
        <a:bodyPr/>
        <a:lstStyle/>
        <a:p>
          <a:endParaRPr lang="de-CH"/>
        </a:p>
      </dgm:t>
    </dgm:pt>
    <dgm:pt modelId="{498B47C3-A2E9-403C-BAD6-CE7D1C688572}">
      <dgm:prSet phldrT="[Text]"/>
      <dgm:spPr>
        <a:solidFill>
          <a:srgbClr val="262626"/>
        </a:solidFill>
      </dgm:spPr>
      <dgm:t>
        <a:bodyPr/>
        <a:lstStyle/>
        <a:p>
          <a:r>
            <a:rPr lang="de-CH" dirty="0"/>
            <a:t>Verarbeitung</a:t>
          </a:r>
        </a:p>
      </dgm:t>
    </dgm:pt>
    <dgm:pt modelId="{753C4B63-8FC2-45FA-8E86-890155BAED4A}" type="parTrans" cxnId="{98215450-A464-4329-A893-93A188C8A795}">
      <dgm:prSet/>
      <dgm:spPr/>
      <dgm:t>
        <a:bodyPr/>
        <a:lstStyle/>
        <a:p>
          <a:endParaRPr lang="de-CH"/>
        </a:p>
      </dgm:t>
    </dgm:pt>
    <dgm:pt modelId="{856619EE-AC04-41FF-B2C2-8A9478A0038A}" type="sibTrans" cxnId="{98215450-A464-4329-A893-93A188C8A795}">
      <dgm:prSet/>
      <dgm:spPr/>
      <dgm:t>
        <a:bodyPr/>
        <a:lstStyle/>
        <a:p>
          <a:endParaRPr lang="de-CH"/>
        </a:p>
      </dgm:t>
    </dgm:pt>
    <dgm:pt modelId="{0A94E68E-4414-47C4-8A13-0F1A6E705D1B}">
      <dgm:prSet phldrT="[Text]"/>
      <dgm:spPr>
        <a:solidFill>
          <a:srgbClr val="262626"/>
        </a:solidFill>
      </dgm:spPr>
      <dgm:t>
        <a:bodyPr/>
        <a:lstStyle/>
        <a:p>
          <a:r>
            <a:rPr lang="de-CH" dirty="0"/>
            <a:t>Projektion</a:t>
          </a:r>
        </a:p>
      </dgm:t>
    </dgm:pt>
    <dgm:pt modelId="{7194674E-A89A-4093-B10C-4A7951019848}" type="parTrans" cxnId="{365FC155-BE83-4A81-82D4-84E3567D7B4D}">
      <dgm:prSet/>
      <dgm:spPr/>
      <dgm:t>
        <a:bodyPr/>
        <a:lstStyle/>
        <a:p>
          <a:endParaRPr lang="de-CH"/>
        </a:p>
      </dgm:t>
    </dgm:pt>
    <dgm:pt modelId="{85D305D1-13B3-4462-87F4-0A87F2FE1188}" type="sibTrans" cxnId="{365FC155-BE83-4A81-82D4-84E3567D7B4D}">
      <dgm:prSet/>
      <dgm:spPr/>
      <dgm:t>
        <a:bodyPr/>
        <a:lstStyle/>
        <a:p>
          <a:endParaRPr lang="de-CH"/>
        </a:p>
      </dgm:t>
    </dgm:pt>
    <dgm:pt modelId="{270A9CE1-86E5-4042-8409-3BAA5DD7179B}" type="pres">
      <dgm:prSet presAssocID="{7F974D46-0D7C-4804-AB45-8B5C97DC859D}" presName="Name0" presStyleCnt="0">
        <dgm:presLayoutVars>
          <dgm:dir/>
          <dgm:resizeHandles val="exact"/>
        </dgm:presLayoutVars>
      </dgm:prSet>
      <dgm:spPr/>
    </dgm:pt>
    <dgm:pt modelId="{7832875B-003A-4E7F-9DDC-815AF7961EA8}" type="pres">
      <dgm:prSet presAssocID="{7F974D46-0D7C-4804-AB45-8B5C97DC859D}" presName="cycle" presStyleCnt="0"/>
      <dgm:spPr/>
    </dgm:pt>
    <dgm:pt modelId="{80B0603C-849B-425A-BDA1-009D23EB3BD8}" type="pres">
      <dgm:prSet presAssocID="{C4A07EE3-A343-4569-8334-9429E84DAE8D}" presName="nodeFirstNode" presStyleLbl="node1" presStyleIdx="0" presStyleCnt="4" custScaleX="65862" custScaleY="65862">
        <dgm:presLayoutVars>
          <dgm:bulletEnabled val="1"/>
        </dgm:presLayoutVars>
      </dgm:prSet>
      <dgm:spPr/>
    </dgm:pt>
    <dgm:pt modelId="{2B6CA3C1-7ABC-49FC-9AA5-28917221FAE8}" type="pres">
      <dgm:prSet presAssocID="{2D312CB8-0A9A-493A-8393-1B57BA705BFC}" presName="sibTransFirstNode" presStyleLbl="bgShp" presStyleIdx="0" presStyleCnt="1"/>
      <dgm:spPr/>
    </dgm:pt>
    <dgm:pt modelId="{1E0A86E8-158A-457F-835D-481720F2FCE7}" type="pres">
      <dgm:prSet presAssocID="{80BCE248-136E-420A-ABB8-84AC58900842}" presName="nodeFollowingNodes" presStyleLbl="node1" presStyleIdx="1" presStyleCnt="4" custScaleX="65862" custScaleY="65862" custRadScaleRad="129498" custRadScaleInc="0">
        <dgm:presLayoutVars>
          <dgm:bulletEnabled val="1"/>
        </dgm:presLayoutVars>
      </dgm:prSet>
      <dgm:spPr/>
    </dgm:pt>
    <dgm:pt modelId="{0ACA4BEC-37AC-42CA-999D-AB55677165EF}" type="pres">
      <dgm:prSet presAssocID="{498B47C3-A2E9-403C-BAD6-CE7D1C688572}" presName="nodeFollowingNodes" presStyleLbl="node1" presStyleIdx="2" presStyleCnt="4" custScaleX="65862" custScaleY="65862" custRadScaleRad="129371" custRadScaleInc="-1208">
        <dgm:presLayoutVars>
          <dgm:bulletEnabled val="1"/>
        </dgm:presLayoutVars>
      </dgm:prSet>
      <dgm:spPr/>
    </dgm:pt>
    <dgm:pt modelId="{A2260C7F-7206-4127-B70C-8FCD514B8D41}" type="pres">
      <dgm:prSet presAssocID="{0A94E68E-4414-47C4-8A13-0F1A6E705D1B}" presName="nodeFollowingNodes" presStyleLbl="node1" presStyleIdx="3" presStyleCnt="4" custScaleX="65862" custScaleY="65862" custRadScaleRad="121636" custRadScaleInc="0">
        <dgm:presLayoutVars>
          <dgm:bulletEnabled val="1"/>
        </dgm:presLayoutVars>
      </dgm:prSet>
      <dgm:spPr/>
    </dgm:pt>
  </dgm:ptLst>
  <dgm:cxnLst>
    <dgm:cxn modelId="{AE9EBA26-EA02-4EDE-82DE-B360905CC0F3}" type="presOf" srcId="{0A94E68E-4414-47C4-8A13-0F1A6E705D1B}" destId="{A2260C7F-7206-4127-B70C-8FCD514B8D41}" srcOrd="0" destOrd="0" presId="urn:microsoft.com/office/officeart/2005/8/layout/cycle3"/>
    <dgm:cxn modelId="{FDDFFC5D-3639-422A-8835-BBED7AA0D346}" type="presOf" srcId="{7F974D46-0D7C-4804-AB45-8B5C97DC859D}" destId="{270A9CE1-86E5-4042-8409-3BAA5DD7179B}" srcOrd="0" destOrd="0" presId="urn:microsoft.com/office/officeart/2005/8/layout/cycle3"/>
    <dgm:cxn modelId="{131CE144-2EC9-4141-AFED-5728725A83DF}" srcId="{7F974D46-0D7C-4804-AB45-8B5C97DC859D}" destId="{80BCE248-136E-420A-ABB8-84AC58900842}" srcOrd="1" destOrd="0" parTransId="{E211ABA3-4BE7-47D2-B8F2-AF2623500DDE}" sibTransId="{3E8F2587-037D-4211-AA17-355872B52B01}"/>
    <dgm:cxn modelId="{31F5EC6C-4D07-4FA7-8F3E-26D61A8A57F2}" type="presOf" srcId="{C4A07EE3-A343-4569-8334-9429E84DAE8D}" destId="{80B0603C-849B-425A-BDA1-009D23EB3BD8}" srcOrd="0" destOrd="0" presId="urn:microsoft.com/office/officeart/2005/8/layout/cycle3"/>
    <dgm:cxn modelId="{98215450-A464-4329-A893-93A188C8A795}" srcId="{7F974D46-0D7C-4804-AB45-8B5C97DC859D}" destId="{498B47C3-A2E9-403C-BAD6-CE7D1C688572}" srcOrd="2" destOrd="0" parTransId="{753C4B63-8FC2-45FA-8E86-890155BAED4A}" sibTransId="{856619EE-AC04-41FF-B2C2-8A9478A0038A}"/>
    <dgm:cxn modelId="{365FC155-BE83-4A81-82D4-84E3567D7B4D}" srcId="{7F974D46-0D7C-4804-AB45-8B5C97DC859D}" destId="{0A94E68E-4414-47C4-8A13-0F1A6E705D1B}" srcOrd="3" destOrd="0" parTransId="{7194674E-A89A-4093-B10C-4A7951019848}" sibTransId="{85D305D1-13B3-4462-87F4-0A87F2FE1188}"/>
    <dgm:cxn modelId="{37B3D596-EFB5-44C7-8D12-EF7D85A86E83}" type="presOf" srcId="{2D312CB8-0A9A-493A-8393-1B57BA705BFC}" destId="{2B6CA3C1-7ABC-49FC-9AA5-28917221FAE8}" srcOrd="0" destOrd="0" presId="urn:microsoft.com/office/officeart/2005/8/layout/cycle3"/>
    <dgm:cxn modelId="{666EB4AE-667E-4F98-B966-30B5B7E33161}" type="presOf" srcId="{498B47C3-A2E9-403C-BAD6-CE7D1C688572}" destId="{0ACA4BEC-37AC-42CA-999D-AB55677165EF}" srcOrd="0" destOrd="0" presId="urn:microsoft.com/office/officeart/2005/8/layout/cycle3"/>
    <dgm:cxn modelId="{865F80B5-61BF-4166-8BE9-1B62DCA48490}" type="presOf" srcId="{80BCE248-136E-420A-ABB8-84AC58900842}" destId="{1E0A86E8-158A-457F-835D-481720F2FCE7}" srcOrd="0" destOrd="0" presId="urn:microsoft.com/office/officeart/2005/8/layout/cycle3"/>
    <dgm:cxn modelId="{E8D016C6-9C7B-4A63-AA68-4AEDCE292730}" srcId="{7F974D46-0D7C-4804-AB45-8B5C97DC859D}" destId="{C4A07EE3-A343-4569-8334-9429E84DAE8D}" srcOrd="0" destOrd="0" parTransId="{ABA6BC1E-3DA7-4043-A53E-8A522E143BB6}" sibTransId="{2D312CB8-0A9A-493A-8393-1B57BA705BFC}"/>
    <dgm:cxn modelId="{AFFCE7A3-43FB-4CCC-AF57-1F7B78C9D749}" type="presParOf" srcId="{270A9CE1-86E5-4042-8409-3BAA5DD7179B}" destId="{7832875B-003A-4E7F-9DDC-815AF7961EA8}" srcOrd="0" destOrd="0" presId="urn:microsoft.com/office/officeart/2005/8/layout/cycle3"/>
    <dgm:cxn modelId="{355144BA-9C09-40B4-9829-4A9E5E55B518}" type="presParOf" srcId="{7832875B-003A-4E7F-9DDC-815AF7961EA8}" destId="{80B0603C-849B-425A-BDA1-009D23EB3BD8}" srcOrd="0" destOrd="0" presId="urn:microsoft.com/office/officeart/2005/8/layout/cycle3"/>
    <dgm:cxn modelId="{6C3EC680-BA78-45C7-957A-426669A59798}" type="presParOf" srcId="{7832875B-003A-4E7F-9DDC-815AF7961EA8}" destId="{2B6CA3C1-7ABC-49FC-9AA5-28917221FAE8}" srcOrd="1" destOrd="0" presId="urn:microsoft.com/office/officeart/2005/8/layout/cycle3"/>
    <dgm:cxn modelId="{8CE91E16-C769-4B1D-BE41-86F5A5F9470E}" type="presParOf" srcId="{7832875B-003A-4E7F-9DDC-815AF7961EA8}" destId="{1E0A86E8-158A-457F-835D-481720F2FCE7}" srcOrd="2" destOrd="0" presId="urn:microsoft.com/office/officeart/2005/8/layout/cycle3"/>
    <dgm:cxn modelId="{7ABA33F1-5B42-4E98-9C6F-F4F31DA4CAA9}" type="presParOf" srcId="{7832875B-003A-4E7F-9DDC-815AF7961EA8}" destId="{0ACA4BEC-37AC-42CA-999D-AB55677165EF}" srcOrd="3" destOrd="0" presId="urn:microsoft.com/office/officeart/2005/8/layout/cycle3"/>
    <dgm:cxn modelId="{7DE7C665-96BC-4AF5-9C9D-CEC02ABF0B7A}" type="presParOf" srcId="{7832875B-003A-4E7F-9DDC-815AF7961EA8}" destId="{A2260C7F-7206-4127-B70C-8FCD514B8D41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6CA3C1-7ABC-49FC-9AA5-28917221FAE8}">
      <dsp:nvSpPr>
        <dsp:cNvPr id="0" name=""/>
        <dsp:cNvSpPr/>
      </dsp:nvSpPr>
      <dsp:spPr>
        <a:xfrm>
          <a:off x="1212188" y="262968"/>
          <a:ext cx="4323728" cy="4323728"/>
        </a:xfrm>
        <a:prstGeom prst="circularArrow">
          <a:avLst>
            <a:gd name="adj1" fmla="val 4668"/>
            <a:gd name="adj2" fmla="val 272909"/>
            <a:gd name="adj3" fmla="val 14088900"/>
            <a:gd name="adj4" fmla="val 17232528"/>
            <a:gd name="adj5" fmla="val 4847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B0603C-849B-425A-BDA1-009D23EB3BD8}">
      <dsp:nvSpPr>
        <dsp:cNvPr id="0" name=""/>
        <dsp:cNvSpPr/>
      </dsp:nvSpPr>
      <dsp:spPr>
        <a:xfrm>
          <a:off x="2457170" y="238422"/>
          <a:ext cx="1833764" cy="916882"/>
        </a:xfrm>
        <a:prstGeom prst="roundRect">
          <a:avLst/>
        </a:prstGeom>
        <a:solidFill>
          <a:srgbClr val="262626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Tisch</a:t>
          </a:r>
        </a:p>
      </dsp:txBody>
      <dsp:txXfrm>
        <a:off x="2501928" y="283180"/>
        <a:ext cx="1744248" cy="827366"/>
      </dsp:txXfrm>
    </dsp:sp>
    <dsp:sp modelId="{1E0A86E8-158A-457F-835D-481720F2FCE7}">
      <dsp:nvSpPr>
        <dsp:cNvPr id="0" name=""/>
        <dsp:cNvSpPr/>
      </dsp:nvSpPr>
      <dsp:spPr>
        <a:xfrm>
          <a:off x="4467634" y="1790927"/>
          <a:ext cx="1833764" cy="916882"/>
        </a:xfrm>
        <a:prstGeom prst="roundRect">
          <a:avLst/>
        </a:prstGeom>
        <a:solidFill>
          <a:srgbClr val="262626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Detektion</a:t>
          </a:r>
        </a:p>
      </dsp:txBody>
      <dsp:txXfrm>
        <a:off x="4512392" y="1835685"/>
        <a:ext cx="1744248" cy="827366"/>
      </dsp:txXfrm>
    </dsp:sp>
    <dsp:sp modelId="{0ACA4BEC-37AC-42CA-999D-AB55677165EF}">
      <dsp:nvSpPr>
        <dsp:cNvPr id="0" name=""/>
        <dsp:cNvSpPr/>
      </dsp:nvSpPr>
      <dsp:spPr>
        <a:xfrm>
          <a:off x="2487658" y="3581855"/>
          <a:ext cx="1833764" cy="916882"/>
        </a:xfrm>
        <a:prstGeom prst="roundRect">
          <a:avLst/>
        </a:prstGeom>
        <a:solidFill>
          <a:srgbClr val="262626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Verarbeitung</a:t>
          </a:r>
        </a:p>
      </dsp:txBody>
      <dsp:txXfrm>
        <a:off x="2532416" y="3626613"/>
        <a:ext cx="1744248" cy="827366"/>
      </dsp:txXfrm>
    </dsp:sp>
    <dsp:sp modelId="{A2260C7F-7206-4127-B70C-8FCD514B8D41}">
      <dsp:nvSpPr>
        <dsp:cNvPr id="0" name=""/>
        <dsp:cNvSpPr/>
      </dsp:nvSpPr>
      <dsp:spPr>
        <a:xfrm>
          <a:off x="568764" y="1790927"/>
          <a:ext cx="1833764" cy="916882"/>
        </a:xfrm>
        <a:prstGeom prst="roundRect">
          <a:avLst/>
        </a:prstGeom>
        <a:solidFill>
          <a:srgbClr val="262626"/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200" kern="1200" dirty="0"/>
            <a:t>Projektion</a:t>
          </a:r>
        </a:p>
      </dsp:txBody>
      <dsp:txXfrm>
        <a:off x="613522" y="1835685"/>
        <a:ext cx="1744248" cy="8273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60543F-C6AC-4A94-9181-2A0B47128E40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4411EF-09CB-4E62-A9ED-59F7AB2BB401}" type="datetime1">
              <a:rPr lang="de-DE" smtClean="0"/>
              <a:t>05.06.2021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Textmasterformate durch Klicken bearbeiten</a:t>
            </a:r>
            <a:endParaRPr lang="en-US"/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de-DE"/>
              <a:t>Master-Untertitelformat bearbeiten</a:t>
            </a:r>
            <a:endParaRPr lang="en-US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8F8EF-9461-4DB5-8DE8-65F0C8AF5E0D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56688-ED28-473C-871E-9EEF4BB0D1F0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110680-7D80-41F3-804A-113A4CB11D73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Leer_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Fußzeilenplatzhalter 7">
            <a:extLst>
              <a:ext uri="{FF2B5EF4-FFF2-40B4-BE49-F238E27FC236}">
                <a16:creationId xmlns:a16="http://schemas.microsoft.com/office/drawing/2014/main" id="{BBE21152-8C9E-4A20-B1C7-978079EC4BD7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Billiard-Ai | </a:t>
            </a:r>
            <a:r>
              <a:rPr lang="en-US" dirty="0" err="1"/>
              <a:t>resultate</a:t>
            </a:r>
            <a:r>
              <a:rPr lang="en-US" dirty="0"/>
              <a:t> | </a:t>
            </a:r>
            <a:r>
              <a:rPr lang="en-US" b="1" dirty="0"/>
              <a:t>Demo</a:t>
            </a:r>
            <a:r>
              <a:rPr lang="en-US" dirty="0"/>
              <a:t>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941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Leer_Billiard_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Fußzeilenplatzhalter 7">
            <a:extLst>
              <a:ext uri="{FF2B5EF4-FFF2-40B4-BE49-F238E27FC236}">
                <a16:creationId xmlns:a16="http://schemas.microsoft.com/office/drawing/2014/main" id="{51F1356E-7BE1-4D95-8D40-0577312F4DFF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1" dirty="0"/>
              <a:t>Billiard-Ai</a:t>
            </a:r>
            <a:r>
              <a:rPr lang="en-US" dirty="0"/>
              <a:t>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60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1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CFE5CD5-4320-48E9-85AB-4E68C78D0837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4B989E5A-44CF-486A-A324-E4C01361A073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84E5B-C9E8-4DB6-BA34-0E271B709DFA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50C74D-3EC7-4807-8009-B91685601A76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</a:lstStyle>
          <a:p>
            <a:pPr lvl="0" rtl="0"/>
            <a:r>
              <a:rPr lang="de-DE" dirty="0"/>
              <a:t>Mastertextformat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 dirty="0" err="1"/>
              <a:t>Ziele</a:t>
            </a:r>
            <a:r>
              <a:rPr lang="en-US" dirty="0"/>
              <a:t> | Billiard-Ai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Zie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/>
              <a:t>Ziele</a:t>
            </a:r>
            <a:r>
              <a:rPr lang="en-US" dirty="0"/>
              <a:t> | Billiard-Ai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832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lliard-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1" dirty="0"/>
              <a:t>Billiard-Ai</a:t>
            </a:r>
            <a:r>
              <a:rPr lang="en-US" dirty="0"/>
              <a:t>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530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esult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0" dirty="0"/>
              <a:t>Billiard-Ai</a:t>
            </a:r>
            <a:r>
              <a:rPr lang="en-US" dirty="0"/>
              <a:t> | </a:t>
            </a:r>
            <a:r>
              <a:rPr lang="en-US" b="1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26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0" dirty="0"/>
              <a:t>Billiard-Ai</a:t>
            </a:r>
            <a:r>
              <a:rPr lang="en-US" dirty="0"/>
              <a:t> | </a:t>
            </a:r>
            <a:r>
              <a:rPr lang="en-US" b="0" dirty="0" err="1"/>
              <a:t>resultate</a:t>
            </a:r>
            <a:r>
              <a:rPr lang="en-US" dirty="0"/>
              <a:t> | </a:t>
            </a:r>
            <a:r>
              <a:rPr lang="en-US" b="1" dirty="0"/>
              <a:t>Demo</a:t>
            </a:r>
            <a:r>
              <a:rPr lang="en-US" dirty="0"/>
              <a:t>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219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0" dirty="0"/>
              <a:t>Billiard-Ai</a:t>
            </a:r>
            <a:r>
              <a:rPr lang="en-US" dirty="0"/>
              <a:t> | </a:t>
            </a:r>
            <a:r>
              <a:rPr lang="en-US" b="0" dirty="0" err="1"/>
              <a:t>resultate</a:t>
            </a:r>
            <a:r>
              <a:rPr lang="en-US" dirty="0"/>
              <a:t> | </a:t>
            </a:r>
            <a:r>
              <a:rPr lang="en-US" b="0" dirty="0"/>
              <a:t>Demo</a:t>
            </a:r>
            <a:r>
              <a:rPr lang="en-US" dirty="0"/>
              <a:t> | </a:t>
            </a:r>
            <a:r>
              <a:rPr lang="en-US" b="1" dirty="0" err="1"/>
              <a:t>fazit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3573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E6A76B-C923-49BD-ABE7-ADE768C6F571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D334EC-5459-4A98-AF88-01FD6D7BAF68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de"/>
              <a:t>Textmasterformate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C5518B76-3D47-40C3-B678-8969E3806FFF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47" r:id="rId8"/>
    <p:sldLayoutId id="2147483743" r:id="rId9"/>
    <p:sldLayoutId id="2147483738" r:id="rId10"/>
    <p:sldLayoutId id="2147483732" r:id="rId11"/>
    <p:sldLayoutId id="2147483733" r:id="rId12"/>
    <p:sldLayoutId id="2147483755" r:id="rId13"/>
    <p:sldLayoutId id="2147483756" r:id="rId14"/>
    <p:sldLayoutId id="2147483734" r:id="rId15"/>
    <p:sldLayoutId id="2147483735" r:id="rId16"/>
    <p:sldLayoutId id="2147483736" r:id="rId17"/>
    <p:sldLayoutId id="2147483737" r:id="rId18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hteck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de" sz="8000" dirty="0"/>
              <a:t>Billiard-AI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de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Lukas seglias &amp; luca ritz</a:t>
            </a:r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338790"/>
            <a:ext cx="4635315" cy="6180420"/>
          </a:xfrm>
          <a:prstGeom prst="rect">
            <a:avLst/>
          </a:prstGeom>
        </p:spPr>
      </p:pic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CFB94FB1-74B2-4443-BC62-DF337C6FD36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37" y="0"/>
            <a:ext cx="11388725" cy="6405563"/>
          </a:xfrm>
        </p:spPr>
      </p:pic>
    </p:spTree>
    <p:extLst>
      <p:ext uri="{BB962C8B-B14F-4D97-AF65-F5344CB8AC3E}">
        <p14:creationId xmlns:p14="http://schemas.microsoft.com/office/powerpoint/2010/main" val="1553985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9E8EB45-6DFB-4098-BDAC-C38601A8D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37" y="0"/>
            <a:ext cx="11388725" cy="640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38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5" name="Grafik 4" descr="Ein Bild, das Text, drinnen, Elektronik, schließen enthält.&#10;&#10;Automatisch generierte Beschreibung">
            <a:extLst>
              <a:ext uri="{FF2B5EF4-FFF2-40B4-BE49-F238E27FC236}">
                <a16:creationId xmlns:a16="http://schemas.microsoft.com/office/drawing/2014/main" id="{C3622B1A-1A0E-48D5-8734-980539224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81" y="0"/>
            <a:ext cx="11380237" cy="640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445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3" name="Grafik 2" descr="Ein Bild, das Text, Elektronik, Computer enthält.&#10;&#10;Automatisch generierte Beschreibung">
            <a:extLst>
              <a:ext uri="{FF2B5EF4-FFF2-40B4-BE49-F238E27FC236}">
                <a16:creationId xmlns:a16="http://schemas.microsoft.com/office/drawing/2014/main" id="{B349AF2A-4120-4D88-9413-45BA346E0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12" y="0"/>
            <a:ext cx="11361576" cy="639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D11CFA8-0AB3-44A6-A8F0-E94301FC1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81" y="0"/>
            <a:ext cx="11380237" cy="640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632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D869A0-C49E-4203-A7E6-9C14A1225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 in Modellkoordinaten</a:t>
            </a:r>
            <a:endParaRPr lang="de-CH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A08C8E8-2C8B-411A-992C-3FBDBCD7E0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5FF6E9-DA56-4183-80BD-50F48FDB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5968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3506CC-8B22-4301-990E-A1B21CCA7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6" name="Grafik 5" descr="Ein Bild, das Text, Messanzeige, Systemsteuerung enthält.&#10;&#10;Automatisch generierte Beschreibung">
            <a:extLst>
              <a:ext uri="{FF2B5EF4-FFF2-40B4-BE49-F238E27FC236}">
                <a16:creationId xmlns:a16="http://schemas.microsoft.com/office/drawing/2014/main" id="{95442C55-705E-4025-B127-F7C12E588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87" y="0"/>
            <a:ext cx="11475226" cy="663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67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55C50F-AFDB-46D1-840E-D45BD8796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Anzeige</a:t>
            </a:r>
            <a:endParaRPr lang="de-CH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04C9AAB3-7B97-4F55-B3DB-FEFED1479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Darstellung der Kugeln sowie des Tischs</a:t>
            </a:r>
          </a:p>
          <a:p>
            <a:r>
              <a:rPr lang="de-DE" dirty="0"/>
              <a:t>Animation eines Spielzugs</a:t>
            </a:r>
          </a:p>
          <a:p>
            <a:r>
              <a:rPr lang="de-DE" dirty="0"/>
              <a:t>Möglichkeit zur Erzeugung eines Spielstands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94E5FF-0054-4678-8DDE-43D5EA1C0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5D5D21E-AE57-4C2F-9DDC-E27F65E5B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039" y="2315106"/>
            <a:ext cx="5847426" cy="328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1726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89872-38A9-4F0F-BC0A-C667AC25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Resultate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7D6CBA-DABB-4E6D-AEA3-2F42C7D37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Detektionsgenauigkeit</a:t>
            </a:r>
          </a:p>
          <a:p>
            <a:r>
              <a:rPr lang="de-DE" dirty="0"/>
              <a:t>Übersetzung in Modellkoordinaten</a:t>
            </a:r>
          </a:p>
          <a:p>
            <a:r>
              <a:rPr lang="de-DE" dirty="0"/>
              <a:t>Positionsdetektion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FF0FFB-B09E-4403-9264-7FC9BDCB0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3E4A855-9D22-4233-A9B0-B752C11A1E6A}"/>
              </a:ext>
            </a:extLst>
          </p:cNvPr>
          <p:cNvSpPr txBox="1"/>
          <p:nvPr/>
        </p:nvSpPr>
        <p:spPr>
          <a:xfrm>
            <a:off x="7309602" y="5206480"/>
            <a:ext cx="2926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/>
              <a:t>147.361ms ~ 6 FPS</a:t>
            </a:r>
          </a:p>
        </p:txBody>
      </p:sp>
    </p:spTree>
    <p:extLst>
      <p:ext uri="{BB962C8B-B14F-4D97-AF65-F5344CB8AC3E}">
        <p14:creationId xmlns:p14="http://schemas.microsoft.com/office/powerpoint/2010/main" val="2776728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196D612-180F-4682-98B9-08F3D8795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FC294BE-516C-4539-990D-ECABD3A8F6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B18847-08F7-4EDE-BFE2-F502D3F18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081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78CF40-EF4C-4DD0-9F8D-B9F50D956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dirty="0"/>
              <a:t>Idee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2B924C-2E3E-44BE-9530-0EE0F6CD07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CA5E3BD6-493E-4773-AC13-EE70A9E3F498}" type="datetime1">
              <a:rPr lang="de-DE" smtClean="0"/>
              <a:pPr/>
              <a:t>05.06.2021</a:t>
            </a:fld>
            <a:endParaRPr lang="en-US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830FBBC4-8202-4552-9B46-46EDF8B39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Intelligenter Billardtisch</a:t>
            </a:r>
          </a:p>
          <a:p>
            <a:r>
              <a:rPr lang="de-CH" dirty="0"/>
              <a:t>Unterstützung des Spielers</a:t>
            </a:r>
          </a:p>
        </p:txBody>
      </p:sp>
    </p:spTree>
    <p:extLst>
      <p:ext uri="{BB962C8B-B14F-4D97-AF65-F5344CB8AC3E}">
        <p14:creationId xmlns:p14="http://schemas.microsoft.com/office/powerpoint/2010/main" val="42298508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511B5E-50A7-42EB-8A19-3D807399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3" name="demo_without_sound">
            <a:hlinkClick r:id="" action="ppaction://media"/>
            <a:extLst>
              <a:ext uri="{FF2B5EF4-FFF2-40B4-BE49-F238E27FC236}">
                <a16:creationId xmlns:a16="http://schemas.microsoft.com/office/drawing/2014/main" id="{811795DB-F1CD-4707-9EA4-5F7EC15C17D8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2275" y="0"/>
            <a:ext cx="11347450" cy="6383338"/>
          </a:xfrm>
        </p:spPr>
      </p:pic>
    </p:spTree>
    <p:extLst>
      <p:ext uri="{BB962C8B-B14F-4D97-AF65-F5344CB8AC3E}">
        <p14:creationId xmlns:p14="http://schemas.microsoft.com/office/powerpoint/2010/main" val="412449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C81764-70AF-4B70-BFAD-73192F064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  <a:endParaRPr lang="de-CH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F86DE37-EA6F-4985-A588-DE2FA2845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Ziele erreicht</a:t>
            </a:r>
          </a:p>
          <a:p>
            <a:r>
              <a:rPr lang="de-DE" dirty="0"/>
              <a:t>Interessante Aufgaben in vielen Bereichen</a:t>
            </a:r>
          </a:p>
          <a:p>
            <a:r>
              <a:rPr lang="de-DE" dirty="0"/>
              <a:t>Mehraufwand</a:t>
            </a:r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789D29-5120-4B05-A620-3B01F236E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166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E066ED-29BD-45B7-A6DF-AFEABA62D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EDFEB9E-6237-471E-BC2A-B2366B259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07" y="9596"/>
            <a:ext cx="11443985" cy="6437242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95AD64F3-81C1-4849-84EB-D0F64BE7FAA0}"/>
              </a:ext>
            </a:extLst>
          </p:cNvPr>
          <p:cNvSpPr/>
          <p:nvPr/>
        </p:nvSpPr>
        <p:spPr>
          <a:xfrm>
            <a:off x="4982546" y="1828797"/>
            <a:ext cx="429208" cy="42920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solidFill>
                <a:srgbClr val="FF0000"/>
              </a:solidFill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D824820B-6AE8-42E8-9FE1-FA1D73DD92A6}"/>
              </a:ext>
            </a:extLst>
          </p:cNvPr>
          <p:cNvCxnSpPr>
            <a:cxnSpLocks/>
            <a:endCxn id="6" idx="3"/>
          </p:cNvCxnSpPr>
          <p:nvPr/>
        </p:nvCxnSpPr>
        <p:spPr>
          <a:xfrm flipH="1" flipV="1">
            <a:off x="5045402" y="2195149"/>
            <a:ext cx="77104" cy="275940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3C321E5C-B524-4214-B654-4DFA97EE6C79}"/>
              </a:ext>
            </a:extLst>
          </p:cNvPr>
          <p:cNvCxnSpPr>
            <a:cxnSpLocks/>
          </p:cNvCxnSpPr>
          <p:nvPr/>
        </p:nvCxnSpPr>
        <p:spPr>
          <a:xfrm flipH="1" flipV="1">
            <a:off x="5157371" y="5402425"/>
            <a:ext cx="39779" cy="92373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3E9C439A-E069-42DE-BF62-AE16BC8D3E07}"/>
              </a:ext>
            </a:extLst>
          </p:cNvPr>
          <p:cNvCxnSpPr>
            <a:cxnSpLocks/>
            <a:stCxn id="6" idx="7"/>
          </p:cNvCxnSpPr>
          <p:nvPr/>
        </p:nvCxnSpPr>
        <p:spPr>
          <a:xfrm flipV="1">
            <a:off x="5348898" y="858417"/>
            <a:ext cx="837298" cy="103323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56B17390-B090-47B4-AABB-2355460C5500}"/>
              </a:ext>
            </a:extLst>
          </p:cNvPr>
          <p:cNvCxnSpPr>
            <a:cxnSpLocks/>
          </p:cNvCxnSpPr>
          <p:nvPr/>
        </p:nvCxnSpPr>
        <p:spPr>
          <a:xfrm>
            <a:off x="3908874" y="1859899"/>
            <a:ext cx="1136528" cy="34304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Ellipse 19">
            <a:extLst>
              <a:ext uri="{FF2B5EF4-FFF2-40B4-BE49-F238E27FC236}">
                <a16:creationId xmlns:a16="http://schemas.microsoft.com/office/drawing/2014/main" id="{777672B9-108E-430B-8C97-B8A64F3499A1}"/>
              </a:ext>
            </a:extLst>
          </p:cNvPr>
          <p:cNvSpPr/>
          <p:nvPr/>
        </p:nvSpPr>
        <p:spPr>
          <a:xfrm>
            <a:off x="5122506" y="5402425"/>
            <a:ext cx="74644" cy="6531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4BBC2911-23E1-452B-A860-8410E86BB189}"/>
              </a:ext>
            </a:extLst>
          </p:cNvPr>
          <p:cNvCxnSpPr>
            <a:cxnSpLocks/>
          </p:cNvCxnSpPr>
          <p:nvPr/>
        </p:nvCxnSpPr>
        <p:spPr>
          <a:xfrm flipV="1">
            <a:off x="3908874" y="1166327"/>
            <a:ext cx="0" cy="25601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10BAC378-AB51-4D54-99C6-4DC4B749350F}"/>
              </a:ext>
            </a:extLst>
          </p:cNvPr>
          <p:cNvCxnSpPr>
            <a:cxnSpLocks/>
          </p:cNvCxnSpPr>
          <p:nvPr/>
        </p:nvCxnSpPr>
        <p:spPr>
          <a:xfrm flipH="1">
            <a:off x="3387012" y="1859899"/>
            <a:ext cx="521862" cy="13873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709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78CF40-EF4C-4DD0-9F8D-B9F50D956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dirty="0"/>
              <a:t>Ziele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2B924C-2E3E-44BE-9530-0EE0F6CD07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CA5E3BD6-493E-4773-AC13-EE70A9E3F498}" type="datetime1">
              <a:rPr lang="de-DE" smtClean="0"/>
              <a:pPr/>
              <a:t>05.06.2021</a:t>
            </a:fld>
            <a:endParaRPr lang="en-US" dirty="0"/>
          </a:p>
        </p:txBody>
      </p:sp>
      <p:graphicFrame>
        <p:nvGraphicFramePr>
          <p:cNvPr id="3" name="Diagramm 2">
            <a:extLst>
              <a:ext uri="{FF2B5EF4-FFF2-40B4-BE49-F238E27FC236}">
                <a16:creationId xmlns:a16="http://schemas.microsoft.com/office/drawing/2014/main" id="{54880C90-D805-4AFF-B6B3-F7E9BB4583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7095339"/>
              </p:ext>
            </p:extLst>
          </p:nvPr>
        </p:nvGraphicFramePr>
        <p:xfrm>
          <a:off x="2721947" y="1730764"/>
          <a:ext cx="6748106" cy="4498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5183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6DBA46-A427-4FC4-8EB7-435697246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Kernarbeiten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C65BD4-EA42-4D58-A31A-7D7C36DAD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Aufbau</a:t>
            </a:r>
          </a:p>
          <a:p>
            <a:r>
              <a:rPr lang="de-DE" dirty="0"/>
              <a:t>Detektion</a:t>
            </a:r>
          </a:p>
          <a:p>
            <a:r>
              <a:rPr lang="de-DE" dirty="0"/>
              <a:t>Position in Modellkoordinaten</a:t>
            </a:r>
          </a:p>
          <a:p>
            <a:r>
              <a:rPr lang="de-DE" dirty="0"/>
              <a:t>Anzeige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929F1F-17AD-4FB6-91E0-F3828CF2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922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7BA99DA6-5DE0-4CBC-B235-34C66F344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98141BA-D03B-4E41-B95E-D2E3BA3020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90FC9D-4178-4C70-8513-FBF15C6B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658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AE18E2-F08F-4C5A-BED3-5A550BE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9" name="Grafik 8" descr="Ein Bild, das drinnen, grün enthält.&#10;&#10;Automatisch generierte Beschreibung">
            <a:extLst>
              <a:ext uri="{FF2B5EF4-FFF2-40B4-BE49-F238E27FC236}">
                <a16:creationId xmlns:a16="http://schemas.microsoft.com/office/drawing/2014/main" id="{D1A5EECA-18AB-4CA2-B6CF-D9BB26132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35825" y="815045"/>
            <a:ext cx="6520350" cy="489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782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AE18E2-F08F-4C5A-BED3-5A550BE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  <p:pic>
        <p:nvPicPr>
          <p:cNvPr id="7" name="Inhaltsplatzhalter 6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E1CCE363-0B6D-40D2-A517-D3FA45C0F31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97187" y="799306"/>
            <a:ext cx="6397625" cy="4799013"/>
          </a:xfrm>
        </p:spPr>
      </p:pic>
    </p:spTree>
    <p:extLst>
      <p:ext uri="{BB962C8B-B14F-4D97-AF65-F5344CB8AC3E}">
        <p14:creationId xmlns:p14="http://schemas.microsoft.com/office/powerpoint/2010/main" val="1837543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7BA99DA6-5DE0-4CBC-B235-34C66F344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Detektion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98141BA-D03B-4E41-B95E-D2E3BA3020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90FC9D-4178-4C70-8513-FBF15C6B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05.06.2021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08155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85_TF56160789" id="{751E87C0-0771-424F-B154-871FD1501C05}" vid="{2E5C96EF-B3D9-45F0-A93F-C32C56A6DA2C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{F7EF5F76-020F-49A5-8DED-1589CE73C908}tf56160789_win32</Template>
  <TotalTime>0</TotalTime>
  <Words>84</Words>
  <Application>Microsoft Office PowerPoint</Application>
  <PresentationFormat>Breitbild</PresentationFormat>
  <Paragraphs>52</Paragraphs>
  <Slides>21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Bookman Old Style</vt:lpstr>
      <vt:lpstr>Calibri</vt:lpstr>
      <vt:lpstr>Franklin Gothic Book</vt:lpstr>
      <vt:lpstr>1_RetrospectVTI</vt:lpstr>
      <vt:lpstr>Billiard-AI</vt:lpstr>
      <vt:lpstr>Idee</vt:lpstr>
      <vt:lpstr>PowerPoint-Präsentation</vt:lpstr>
      <vt:lpstr>Ziele</vt:lpstr>
      <vt:lpstr>Kernarbeiten</vt:lpstr>
      <vt:lpstr>Aufbau</vt:lpstr>
      <vt:lpstr>PowerPoint-Präsentation</vt:lpstr>
      <vt:lpstr>PowerPoint-Präsentation</vt:lpstr>
      <vt:lpstr>Detektion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Position in Modellkoordinaten</vt:lpstr>
      <vt:lpstr>PowerPoint-Präsentation</vt:lpstr>
      <vt:lpstr>Anzeige</vt:lpstr>
      <vt:lpstr>Resultate</vt:lpstr>
      <vt:lpstr>Demo</vt:lpstr>
      <vt:lpstr>PowerPoint-Präsentation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Billiard-Ai</dc:title>
  <dc:creator>Luca Ritz</dc:creator>
  <cp:lastModifiedBy>Lukas Seglias</cp:lastModifiedBy>
  <cp:revision>44</cp:revision>
  <dcterms:created xsi:type="dcterms:W3CDTF">2021-06-02T06:25:47Z</dcterms:created>
  <dcterms:modified xsi:type="dcterms:W3CDTF">2021-06-05T08:39:04Z</dcterms:modified>
</cp:coreProperties>
</file>

<file path=docProps/thumbnail.jpeg>
</file>